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92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436" r:id="rId74"/>
    <p:sldId id="582" r:id="rId75"/>
    <p:sldId id="503" r:id="rId76"/>
    <p:sldId id="379" r:id="rId77"/>
    <p:sldId id="378" r:id="rId78"/>
    <p:sldId id="373" r:id="rId79"/>
    <p:sldId id="377" r:id="rId80"/>
    <p:sldId id="376" r:id="rId81"/>
    <p:sldId id="375" r:id="rId82"/>
    <p:sldId id="374" r:id="rId83"/>
    <p:sldId id="371" r:id="rId84"/>
    <p:sldId id="281" r:id="rId85"/>
    <p:sldId id="370" r:id="rId86"/>
    <p:sldId id="504" r:id="rId87"/>
    <p:sldId id="505" r:id="rId88"/>
    <p:sldId id="506" r:id="rId89"/>
    <p:sldId id="507" r:id="rId90"/>
    <p:sldId id="387" r:id="rId91"/>
    <p:sldId id="299" r:id="rId92"/>
    <p:sldId id="364" r:id="rId93"/>
    <p:sldId id="363" r:id="rId94"/>
    <p:sldId id="362" r:id="rId95"/>
    <p:sldId id="361" r:id="rId96"/>
    <p:sldId id="519" r:id="rId97"/>
    <p:sldId id="388" r:id="rId98"/>
    <p:sldId id="574" r:id="rId99"/>
    <p:sldId id="437" r:id="rId100"/>
    <p:sldId id="438" r:id="rId101"/>
    <p:sldId id="627" r:id="rId102"/>
    <p:sldId id="439" r:id="rId103"/>
    <p:sldId id="440" r:id="rId104"/>
    <p:sldId id="441" r:id="rId105"/>
    <p:sldId id="442" r:id="rId106"/>
    <p:sldId id="628" r:id="rId107"/>
    <p:sldId id="443" r:id="rId108"/>
    <p:sldId id="444" r:id="rId109"/>
    <p:sldId id="445" r:id="rId110"/>
    <p:sldId id="446" r:id="rId111"/>
    <p:sldId id="449" r:id="rId112"/>
    <p:sldId id="629" r:id="rId113"/>
    <p:sldId id="516" r:id="rId114"/>
    <p:sldId id="630" r:id="rId115"/>
    <p:sldId id="517" r:id="rId116"/>
    <p:sldId id="454" r:id="rId117"/>
    <p:sldId id="518" r:id="rId118"/>
    <p:sldId id="450" r:id="rId119"/>
    <p:sldId id="575" r:id="rId120"/>
    <p:sldId id="258" r:id="rId121"/>
    <p:sldId id="269" r:id="rId122"/>
    <p:sldId id="576" r:id="rId123"/>
    <p:sldId id="406" r:id="rId124"/>
    <p:sldId id="270" r:id="rId125"/>
    <p:sldId id="405" r:id="rId126"/>
    <p:sldId id="404" r:id="rId127"/>
    <p:sldId id="403" r:id="rId128"/>
    <p:sldId id="283" r:id="rId129"/>
    <p:sldId id="408" r:id="rId130"/>
    <p:sldId id="407" r:id="rId131"/>
    <p:sldId id="284" r:id="rId132"/>
    <p:sldId id="412" r:id="rId133"/>
    <p:sldId id="411" r:id="rId134"/>
    <p:sldId id="410" r:id="rId135"/>
    <p:sldId id="409" r:id="rId136"/>
    <p:sldId id="583" r:id="rId137"/>
    <p:sldId id="282" r:id="rId138"/>
    <p:sldId id="417" r:id="rId139"/>
    <p:sldId id="416" r:id="rId140"/>
    <p:sldId id="415" r:id="rId141"/>
    <p:sldId id="414" r:id="rId142"/>
    <p:sldId id="584" r:id="rId143"/>
    <p:sldId id="470" r:id="rId144"/>
    <p:sldId id="585" r:id="rId145"/>
    <p:sldId id="473" r:id="rId146"/>
    <p:sldId id="586" r:id="rId147"/>
    <p:sldId id="413" r:id="rId148"/>
    <p:sldId id="471" r:id="rId149"/>
    <p:sldId id="587" r:id="rId150"/>
    <p:sldId id="508" r:id="rId151"/>
    <p:sldId id="509" r:id="rId152"/>
    <p:sldId id="577" r:id="rId153"/>
    <p:sldId id="621" r:id="rId154"/>
    <p:sldId id="622" r:id="rId155"/>
    <p:sldId id="591" r:id="rId156"/>
    <p:sldId id="592" r:id="rId157"/>
    <p:sldId id="593" r:id="rId158"/>
    <p:sldId id="594" r:id="rId159"/>
    <p:sldId id="625" r:id="rId160"/>
    <p:sldId id="595" r:id="rId161"/>
    <p:sldId id="596" r:id="rId162"/>
    <p:sldId id="597" r:id="rId163"/>
    <p:sldId id="624" r:id="rId164"/>
    <p:sldId id="598" r:id="rId165"/>
    <p:sldId id="599" r:id="rId166"/>
    <p:sldId id="626" r:id="rId167"/>
    <p:sldId id="600" r:id="rId168"/>
    <p:sldId id="601" r:id="rId169"/>
    <p:sldId id="602" r:id="rId170"/>
    <p:sldId id="603" r:id="rId171"/>
    <p:sldId id="604" r:id="rId172"/>
    <p:sldId id="605" r:id="rId173"/>
    <p:sldId id="606" r:id="rId174"/>
    <p:sldId id="607" r:id="rId175"/>
    <p:sldId id="608" r:id="rId176"/>
    <p:sldId id="609" r:id="rId177"/>
    <p:sldId id="610" r:id="rId178"/>
    <p:sldId id="611" r:id="rId179"/>
    <p:sldId id="612" r:id="rId180"/>
    <p:sldId id="613" r:id="rId181"/>
    <p:sldId id="614" r:id="rId182"/>
    <p:sldId id="615" r:id="rId183"/>
    <p:sldId id="616" r:id="rId184"/>
    <p:sldId id="620" r:id="rId185"/>
    <p:sldId id="420" r:id="rId186"/>
    <p:sldId id="422" r:id="rId187"/>
    <p:sldId id="423" r:id="rId188"/>
    <p:sldId id="424" r:id="rId189"/>
    <p:sldId id="290" r:id="rId190"/>
    <p:sldId id="291" r:id="rId1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90772" autoAdjust="0"/>
  </p:normalViewPr>
  <p:slideViewPr>
    <p:cSldViewPr snapToGrid="0">
      <p:cViewPr varScale="1">
        <p:scale>
          <a:sx n="64" d="100"/>
          <a:sy n="64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theme" Target="theme/theme1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2" Type="http://schemas.openxmlformats.org/officeDocument/2006/relationships/image" Target="../media/image100.jpeg"/><Relationship Id="rId1" Type="http://schemas.openxmlformats.org/officeDocument/2006/relationships/image" Target="../media/image99.png"/><Relationship Id="rId6" Type="http://schemas.openxmlformats.org/officeDocument/2006/relationships/image" Target="../media/image104.jp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2" Type="http://schemas.openxmlformats.org/officeDocument/2006/relationships/image" Target="../media/image100.jpeg"/><Relationship Id="rId1" Type="http://schemas.openxmlformats.org/officeDocument/2006/relationships/image" Target="../media/image99.png"/><Relationship Id="rId6" Type="http://schemas.openxmlformats.org/officeDocument/2006/relationships/image" Target="../media/image104.jp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E7DC4E-6445-4E9B-9C6F-6367A4E12424}" type="presOf" srcId="{B16AD185-1391-4E39-9BAF-A732DB967608}" destId="{E88444CE-513E-46DB-98BB-1DE2BC38E1BB}" srcOrd="0" destOrd="0" presId="urn:microsoft.com/office/officeart/2005/8/layout/pList1"/>
    <dgm:cxn modelId="{FF02D4E5-9D81-46D4-95FC-FE46B019A19A}" type="presOf" srcId="{04AD746E-8E68-4392-9A62-A2FC85A9D0C5}" destId="{50032E18-2E0A-4D65-A348-2C9C3E9B8328}" srcOrd="0" destOrd="0" presId="urn:microsoft.com/office/officeart/2005/8/layout/pList1"/>
    <dgm:cxn modelId="{255F3348-18F4-4F2A-8DF6-58E330A2E9C4}" type="presOf" srcId="{74753ABF-0F1C-41F7-A0EA-534D9E890088}" destId="{94E030C4-E9DF-4330-8488-9C7EEDE89341}" srcOrd="0" destOrd="0" presId="urn:microsoft.com/office/officeart/2005/8/layout/pList1"/>
    <dgm:cxn modelId="{52BD06BA-62AC-420D-AACA-339499F94960}" type="presOf" srcId="{C8464284-228C-4A68-B873-0718032E1E61}" destId="{AB026361-32AF-4200-8E3C-B6BC87A0F3C1}" srcOrd="0" destOrd="0" presId="urn:microsoft.com/office/officeart/2005/8/layout/pList1"/>
    <dgm:cxn modelId="{3B09F5FE-A25D-4545-A4CC-82A06B82B0AF}" type="presOf" srcId="{B7CBB414-2922-46D6-B611-97803FA2EA87}" destId="{B757D4AA-FA2C-4215-8650-9A3D2455F1DC}" srcOrd="0" destOrd="0" presId="urn:microsoft.com/office/officeart/2005/8/layout/pList1"/>
    <dgm:cxn modelId="{8E35DCDF-B894-4835-AAB4-75D2AB2F2508}" type="presOf" srcId="{0332B7DE-AD17-4C1F-8900-FB918E76237C}" destId="{8ABD6398-AAB5-46D3-9A57-5E4F4E5ECD95}" srcOrd="0" destOrd="0" presId="urn:microsoft.com/office/officeart/2005/8/layout/pList1"/>
    <dgm:cxn modelId="{657FE55E-9A8E-4119-86A2-61DDB2CBF8A5}" type="presOf" srcId="{718C467A-847A-4B70-BBBD-A1F0C172C58F}" destId="{0DA19ACC-408E-4451-802F-CB6DD2B511B0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FAEB66B0-3D2B-49A4-9DD6-520AA3286F04}" type="presOf" srcId="{6D5C9105-0581-4715-9FD1-70D5A8D11C9C}" destId="{FC755826-ECAD-4F40-B435-FEBA5291562C}" srcOrd="0" destOrd="0" presId="urn:microsoft.com/office/officeart/2005/8/layout/pList1"/>
    <dgm:cxn modelId="{D3AB7770-7C7F-4250-8233-CE4BA2693F7E}" type="presOf" srcId="{29D0DBE8-8877-4EE0-8982-49B95F362E57}" destId="{727ECDE9-FDCC-49DC-B5D7-440767CDB634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87A8C90-039D-4040-AAB7-B1B33559B421}" type="presOf" srcId="{494D11BF-2D98-4173-BACD-F1000D645904}" destId="{E9CC8302-00BD-4FDD-BBB3-EFB1ABC4C93C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E2727BD-C67F-43A3-ADA4-9886D5D2F589}" type="presParOf" srcId="{E9CC8302-00BD-4FDD-BBB3-EFB1ABC4C93C}" destId="{8BB36275-E7F0-4A62-8059-5368D93228A2}" srcOrd="0" destOrd="0" presId="urn:microsoft.com/office/officeart/2005/8/layout/pList1"/>
    <dgm:cxn modelId="{B6B53654-B2AA-412D-91E3-C982510B269A}" type="presParOf" srcId="{8BB36275-E7F0-4A62-8059-5368D93228A2}" destId="{38D94112-4B62-4450-BAB0-6C010E898920}" srcOrd="0" destOrd="0" presId="urn:microsoft.com/office/officeart/2005/8/layout/pList1"/>
    <dgm:cxn modelId="{049D17D6-8093-4046-981C-57BA29E98049}" type="presParOf" srcId="{8BB36275-E7F0-4A62-8059-5368D93228A2}" destId="{50032E18-2E0A-4D65-A348-2C9C3E9B8328}" srcOrd="1" destOrd="0" presId="urn:microsoft.com/office/officeart/2005/8/layout/pList1"/>
    <dgm:cxn modelId="{5D6A8D1E-B1D6-44B1-A01D-37CE50AA19EC}" type="presParOf" srcId="{E9CC8302-00BD-4FDD-BBB3-EFB1ABC4C93C}" destId="{FC755826-ECAD-4F40-B435-FEBA5291562C}" srcOrd="1" destOrd="0" presId="urn:microsoft.com/office/officeart/2005/8/layout/pList1"/>
    <dgm:cxn modelId="{918D0C7A-755E-44AA-B209-E00EBBC27E7A}" type="presParOf" srcId="{E9CC8302-00BD-4FDD-BBB3-EFB1ABC4C93C}" destId="{5F1E0AA5-3E18-4D8E-9B0A-B3CCC142EC1C}" srcOrd="2" destOrd="0" presId="urn:microsoft.com/office/officeart/2005/8/layout/pList1"/>
    <dgm:cxn modelId="{6706D0BC-C83B-43FA-961E-42B74693BA41}" type="presParOf" srcId="{5F1E0AA5-3E18-4D8E-9B0A-B3CCC142EC1C}" destId="{36FAAB07-1BD4-42B4-8036-62B0F623ED4C}" srcOrd="0" destOrd="0" presId="urn:microsoft.com/office/officeart/2005/8/layout/pList1"/>
    <dgm:cxn modelId="{54FA4A0C-9CB7-44AE-B918-932F2AF3E074}" type="presParOf" srcId="{5F1E0AA5-3E18-4D8E-9B0A-B3CCC142EC1C}" destId="{AB026361-32AF-4200-8E3C-B6BC87A0F3C1}" srcOrd="1" destOrd="0" presId="urn:microsoft.com/office/officeart/2005/8/layout/pList1"/>
    <dgm:cxn modelId="{A3CDE2E5-7776-41C2-B78C-73D17E57B4E5}" type="presParOf" srcId="{E9CC8302-00BD-4FDD-BBB3-EFB1ABC4C93C}" destId="{94E030C4-E9DF-4330-8488-9C7EEDE89341}" srcOrd="3" destOrd="0" presId="urn:microsoft.com/office/officeart/2005/8/layout/pList1"/>
    <dgm:cxn modelId="{3BEF4B81-FC45-4A12-883B-ED17522D804F}" type="presParOf" srcId="{E9CC8302-00BD-4FDD-BBB3-EFB1ABC4C93C}" destId="{742F499D-E874-47BF-B42F-0CE2A0FAE01D}" srcOrd="4" destOrd="0" presId="urn:microsoft.com/office/officeart/2005/8/layout/pList1"/>
    <dgm:cxn modelId="{49037FCA-6E70-41F8-B617-C91076AF19AB}" type="presParOf" srcId="{742F499D-E874-47BF-B42F-0CE2A0FAE01D}" destId="{DB4DFF25-2111-49EB-BC56-4ACC6D2E3C4A}" srcOrd="0" destOrd="0" presId="urn:microsoft.com/office/officeart/2005/8/layout/pList1"/>
    <dgm:cxn modelId="{BED4D137-C35D-48D6-88BA-E10151C8058E}" type="presParOf" srcId="{742F499D-E874-47BF-B42F-0CE2A0FAE01D}" destId="{E88444CE-513E-46DB-98BB-1DE2BC38E1BB}" srcOrd="1" destOrd="0" presId="urn:microsoft.com/office/officeart/2005/8/layout/pList1"/>
    <dgm:cxn modelId="{ABD50F2F-1B0F-447C-AA50-EE47A0231A48}" type="presParOf" srcId="{E9CC8302-00BD-4FDD-BBB3-EFB1ABC4C93C}" destId="{B757D4AA-FA2C-4215-8650-9A3D2455F1DC}" srcOrd="5" destOrd="0" presId="urn:microsoft.com/office/officeart/2005/8/layout/pList1"/>
    <dgm:cxn modelId="{FBE178C8-9993-46C7-8650-8764A4B7F97E}" type="presParOf" srcId="{E9CC8302-00BD-4FDD-BBB3-EFB1ABC4C93C}" destId="{70F74CA5-9F6A-4B7A-9221-F4AD7AAC9A13}" srcOrd="6" destOrd="0" presId="urn:microsoft.com/office/officeart/2005/8/layout/pList1"/>
    <dgm:cxn modelId="{7578650E-60D6-4BDD-A153-F294CAE90282}" type="presParOf" srcId="{70F74CA5-9F6A-4B7A-9221-F4AD7AAC9A13}" destId="{B77A94D5-558B-4298-8C2F-665637DEF3C5}" srcOrd="0" destOrd="0" presId="urn:microsoft.com/office/officeart/2005/8/layout/pList1"/>
    <dgm:cxn modelId="{5A9A2DBE-ACFC-4DA0-8350-9F4003C3D293}" type="presParOf" srcId="{70F74CA5-9F6A-4B7A-9221-F4AD7AAC9A13}" destId="{0DA19ACC-408E-4451-802F-CB6DD2B511B0}" srcOrd="1" destOrd="0" presId="urn:microsoft.com/office/officeart/2005/8/layout/pList1"/>
    <dgm:cxn modelId="{60742258-6703-4577-8910-AC0A93C63868}" type="presParOf" srcId="{E9CC8302-00BD-4FDD-BBB3-EFB1ABC4C93C}" destId="{727ECDE9-FDCC-49DC-B5D7-440767CDB634}" srcOrd="7" destOrd="0" presId="urn:microsoft.com/office/officeart/2005/8/layout/pList1"/>
    <dgm:cxn modelId="{3703CB9A-317B-405F-AAC1-9CEA79FEFA11}" type="presParOf" srcId="{E9CC8302-00BD-4FDD-BBB3-EFB1ABC4C93C}" destId="{9E92DAB2-612C-446B-B2AF-22AEB9B1AF59}" srcOrd="8" destOrd="0" presId="urn:microsoft.com/office/officeart/2005/8/layout/pList1"/>
    <dgm:cxn modelId="{66F57F86-2874-4D0B-9F50-7F080271435F}" type="presParOf" srcId="{9E92DAB2-612C-446B-B2AF-22AEB9B1AF59}" destId="{42108F33-182C-4014-975C-104417C9CEFC}" srcOrd="0" destOrd="0" presId="urn:microsoft.com/office/officeart/2005/8/layout/pList1"/>
    <dgm:cxn modelId="{76BE31B8-E7F8-4D16-9BC0-D16DAABD2CB8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6D6239-1E5B-4EDB-BB26-7AD1160B0ED0}" type="presOf" srcId="{0332B7DE-AD17-4C1F-8900-FB918E76237C}" destId="{8ABD6398-AAB5-46D3-9A57-5E4F4E5ECD95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580ECFA5-118C-4365-A200-C296E797F775}" type="presOf" srcId="{29D0DBE8-8877-4EE0-8982-49B95F362E57}" destId="{727ECDE9-FDCC-49DC-B5D7-440767CDB634}" srcOrd="0" destOrd="0" presId="urn:microsoft.com/office/officeart/2005/8/layout/pList1"/>
    <dgm:cxn modelId="{1BB6A7AD-B740-4EFF-9B7C-1B142CD7A356}" type="presOf" srcId="{C8464284-228C-4A68-B873-0718032E1E61}" destId="{AB026361-32AF-4200-8E3C-B6BC87A0F3C1}" srcOrd="0" destOrd="0" presId="urn:microsoft.com/office/officeart/2005/8/layout/pList1"/>
    <dgm:cxn modelId="{72E83A70-E262-4480-A962-275E12C9A16E}" type="presOf" srcId="{718C467A-847A-4B70-BBBD-A1F0C172C58F}" destId="{0DA19ACC-408E-4451-802F-CB6DD2B511B0}" srcOrd="0" destOrd="0" presId="urn:microsoft.com/office/officeart/2005/8/layout/pList1"/>
    <dgm:cxn modelId="{C0E0C363-669F-438A-9FD3-11117FB4178B}" type="presOf" srcId="{6D5C9105-0581-4715-9FD1-70D5A8D11C9C}" destId="{FC755826-ECAD-4F40-B435-FEBA5291562C}" srcOrd="0" destOrd="0" presId="urn:microsoft.com/office/officeart/2005/8/layout/pList1"/>
    <dgm:cxn modelId="{55A7B284-320D-42E7-B80A-85C6FFE46806}" type="presOf" srcId="{B16AD185-1391-4E39-9BAF-A732DB967608}" destId="{E88444CE-513E-46DB-98BB-1DE2BC38E1BB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028BC460-F8FF-4DCC-B502-3162211EA76F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19420A4E-16A5-45ED-A8DD-2BAB7F008CBC}" type="presOf" srcId="{494D11BF-2D98-4173-BACD-F1000D645904}" destId="{E9CC8302-00BD-4FDD-BBB3-EFB1ABC4C93C}" srcOrd="0" destOrd="0" presId="urn:microsoft.com/office/officeart/2005/8/layout/pList1"/>
    <dgm:cxn modelId="{A46C632B-BA1C-4BA9-8E39-A51813D85DAF}" type="presOf" srcId="{04AD746E-8E68-4392-9A62-A2FC85A9D0C5}" destId="{50032E18-2E0A-4D65-A348-2C9C3E9B8328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483E7D7-0C11-4D62-87AE-608E8DC2A9FC}" type="presOf" srcId="{74753ABF-0F1C-41F7-A0EA-534D9E890088}" destId="{94E030C4-E9DF-4330-8488-9C7EEDE89341}" srcOrd="0" destOrd="0" presId="urn:microsoft.com/office/officeart/2005/8/layout/pList1"/>
    <dgm:cxn modelId="{2A025304-2787-4C63-9E03-16892D17C167}" type="presParOf" srcId="{E9CC8302-00BD-4FDD-BBB3-EFB1ABC4C93C}" destId="{8BB36275-E7F0-4A62-8059-5368D93228A2}" srcOrd="0" destOrd="0" presId="urn:microsoft.com/office/officeart/2005/8/layout/pList1"/>
    <dgm:cxn modelId="{4F3F08CD-9AEF-4941-AE88-ECDA9CC7745A}" type="presParOf" srcId="{8BB36275-E7F0-4A62-8059-5368D93228A2}" destId="{38D94112-4B62-4450-BAB0-6C010E898920}" srcOrd="0" destOrd="0" presId="urn:microsoft.com/office/officeart/2005/8/layout/pList1"/>
    <dgm:cxn modelId="{26C543DC-30E1-4BE5-8659-D7BDCF40E466}" type="presParOf" srcId="{8BB36275-E7F0-4A62-8059-5368D93228A2}" destId="{50032E18-2E0A-4D65-A348-2C9C3E9B8328}" srcOrd="1" destOrd="0" presId="urn:microsoft.com/office/officeart/2005/8/layout/pList1"/>
    <dgm:cxn modelId="{7711870D-B598-49A9-844E-494ECF1365C6}" type="presParOf" srcId="{E9CC8302-00BD-4FDD-BBB3-EFB1ABC4C93C}" destId="{FC755826-ECAD-4F40-B435-FEBA5291562C}" srcOrd="1" destOrd="0" presId="urn:microsoft.com/office/officeart/2005/8/layout/pList1"/>
    <dgm:cxn modelId="{0175B13F-936F-4A4C-90BA-9EE28959E766}" type="presParOf" srcId="{E9CC8302-00BD-4FDD-BBB3-EFB1ABC4C93C}" destId="{5F1E0AA5-3E18-4D8E-9B0A-B3CCC142EC1C}" srcOrd="2" destOrd="0" presId="urn:microsoft.com/office/officeart/2005/8/layout/pList1"/>
    <dgm:cxn modelId="{7AD22B7F-DFD6-4F23-A7E4-FF783474C20C}" type="presParOf" srcId="{5F1E0AA5-3E18-4D8E-9B0A-B3CCC142EC1C}" destId="{36FAAB07-1BD4-42B4-8036-62B0F623ED4C}" srcOrd="0" destOrd="0" presId="urn:microsoft.com/office/officeart/2005/8/layout/pList1"/>
    <dgm:cxn modelId="{282B80DE-C337-455F-B603-05C05E90076C}" type="presParOf" srcId="{5F1E0AA5-3E18-4D8E-9B0A-B3CCC142EC1C}" destId="{AB026361-32AF-4200-8E3C-B6BC87A0F3C1}" srcOrd="1" destOrd="0" presId="urn:microsoft.com/office/officeart/2005/8/layout/pList1"/>
    <dgm:cxn modelId="{B2FEF7EF-41E6-4A63-98C8-09E81B96A717}" type="presParOf" srcId="{E9CC8302-00BD-4FDD-BBB3-EFB1ABC4C93C}" destId="{94E030C4-E9DF-4330-8488-9C7EEDE89341}" srcOrd="3" destOrd="0" presId="urn:microsoft.com/office/officeart/2005/8/layout/pList1"/>
    <dgm:cxn modelId="{D9B88FD4-37EA-4945-BF7D-53C52B538EC6}" type="presParOf" srcId="{E9CC8302-00BD-4FDD-BBB3-EFB1ABC4C93C}" destId="{742F499D-E874-47BF-B42F-0CE2A0FAE01D}" srcOrd="4" destOrd="0" presId="urn:microsoft.com/office/officeart/2005/8/layout/pList1"/>
    <dgm:cxn modelId="{B386ADF6-E073-415F-9B48-6B1ABFB8476B}" type="presParOf" srcId="{742F499D-E874-47BF-B42F-0CE2A0FAE01D}" destId="{DB4DFF25-2111-49EB-BC56-4ACC6D2E3C4A}" srcOrd="0" destOrd="0" presId="urn:microsoft.com/office/officeart/2005/8/layout/pList1"/>
    <dgm:cxn modelId="{A47CDF03-32B5-49AF-BA8C-8720F585BCA2}" type="presParOf" srcId="{742F499D-E874-47BF-B42F-0CE2A0FAE01D}" destId="{E88444CE-513E-46DB-98BB-1DE2BC38E1BB}" srcOrd="1" destOrd="0" presId="urn:microsoft.com/office/officeart/2005/8/layout/pList1"/>
    <dgm:cxn modelId="{1C3926DF-6193-473F-BB6C-E6176D6C88AD}" type="presParOf" srcId="{E9CC8302-00BD-4FDD-BBB3-EFB1ABC4C93C}" destId="{B757D4AA-FA2C-4215-8650-9A3D2455F1DC}" srcOrd="5" destOrd="0" presId="urn:microsoft.com/office/officeart/2005/8/layout/pList1"/>
    <dgm:cxn modelId="{717CAA86-DC96-46FF-BBA9-4AC928BBEB00}" type="presParOf" srcId="{E9CC8302-00BD-4FDD-BBB3-EFB1ABC4C93C}" destId="{70F74CA5-9F6A-4B7A-9221-F4AD7AAC9A13}" srcOrd="6" destOrd="0" presId="urn:microsoft.com/office/officeart/2005/8/layout/pList1"/>
    <dgm:cxn modelId="{61EB6C7F-0FE2-4BAB-A370-19C623E74CE9}" type="presParOf" srcId="{70F74CA5-9F6A-4B7A-9221-F4AD7AAC9A13}" destId="{B77A94D5-558B-4298-8C2F-665637DEF3C5}" srcOrd="0" destOrd="0" presId="urn:microsoft.com/office/officeart/2005/8/layout/pList1"/>
    <dgm:cxn modelId="{9232F459-249F-4CD9-8ACC-EABA0B02E8A3}" type="presParOf" srcId="{70F74CA5-9F6A-4B7A-9221-F4AD7AAC9A13}" destId="{0DA19ACC-408E-4451-802F-CB6DD2B511B0}" srcOrd="1" destOrd="0" presId="urn:microsoft.com/office/officeart/2005/8/layout/pList1"/>
    <dgm:cxn modelId="{92714043-A307-4799-93E7-C04CC145341D}" type="presParOf" srcId="{E9CC8302-00BD-4FDD-BBB3-EFB1ABC4C93C}" destId="{727ECDE9-FDCC-49DC-B5D7-440767CDB634}" srcOrd="7" destOrd="0" presId="urn:microsoft.com/office/officeart/2005/8/layout/pList1"/>
    <dgm:cxn modelId="{15A0F0A0-7160-471C-A530-F7E435C8DB1E}" type="presParOf" srcId="{E9CC8302-00BD-4FDD-BBB3-EFB1ABC4C93C}" destId="{9E92DAB2-612C-446B-B2AF-22AEB9B1AF59}" srcOrd="8" destOrd="0" presId="urn:microsoft.com/office/officeart/2005/8/layout/pList1"/>
    <dgm:cxn modelId="{FF49A145-02DA-4EC7-A289-691924C82874}" type="presParOf" srcId="{9E92DAB2-612C-446B-B2AF-22AEB9B1AF59}" destId="{42108F33-182C-4014-975C-104417C9CEFC}" srcOrd="0" destOrd="0" presId="urn:microsoft.com/office/officeart/2005/8/layout/pList1"/>
    <dgm:cxn modelId="{CBBBC788-E2EF-4ECB-AFDD-BA7C40FA130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1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49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9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2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312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21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87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5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36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287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click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vi-VN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70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dùng chọn chức năng viết bình luận và gửi bình 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045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các lĩnh vực kinh doanh cần thu thập ý kiến/ hành vi người dùng và phân 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7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8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9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63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75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8/21/2015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38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3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0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40.png"/><Relationship Id="rId10" Type="http://schemas.openxmlformats.org/officeDocument/2006/relationships/image" Target="../media/image98.png"/><Relationship Id="rId4" Type="http://schemas.openxmlformats.org/officeDocument/2006/relationships/image" Target="../media/image101.png"/><Relationship Id="rId9" Type="http://schemas.openxmlformats.org/officeDocument/2006/relationships/image" Target="../media/image12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6.png"/><Relationship Id="rId7" Type="http://schemas.openxmlformats.org/officeDocument/2006/relationships/image" Target="../media/image11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1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11" Type="http://schemas.openxmlformats.org/officeDocument/2006/relationships/image" Target="../media/image63.png"/><Relationship Id="rId5" Type="http://schemas.openxmlformats.org/officeDocument/2006/relationships/image" Target="../media/image16.jp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57.png"/><Relationship Id="rId4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58.jp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77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-</a:t>
            </a:r>
            <a:br>
              <a:rPr lang="en-US" sz="6000" dirty="0" smtClean="0"/>
            </a:br>
            <a:r>
              <a:rPr lang="en-US" sz="6000" dirty="0" smtClean="0"/>
              <a:t>Get words for database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4909302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words for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Analyze comment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265775" y="3575611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5652" y="3846925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3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</a:t>
            </a:r>
            <a:r>
              <a:rPr lang="en-US" dirty="0" smtClean="0"/>
              <a:t>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092497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</a:t>
            </a:r>
            <a:r>
              <a:rPr lang="en-US" dirty="0" smtClean="0"/>
              <a:t>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64457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4" name="Oval Callout 33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50" grpId="0" animBg="1"/>
      <p:bldP spid="39" grpId="0" animBg="1"/>
      <p:bldP spid="40" grpId="0" animBg="1"/>
      <p:bldP spid="42" grpId="0" animBg="1"/>
      <p:bldP spid="33" grpId="0" animBg="1"/>
      <p:bldP spid="3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34" grpId="0" animBg="1"/>
      <p:bldP spid="35" grpId="0" animBg="1"/>
      <p:bldP spid="3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770606"/>
            <a:ext cx="1466844" cy="1060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parse recommended product automatically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2191110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 of a recommended product</a:t>
            </a:r>
            <a:endParaRPr lang="en-US" sz="2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65614"/>
              </p:ext>
            </p:extLst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to 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5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Report Comment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69" y="5314459"/>
            <a:ext cx="2157781" cy="14538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 flipV="1">
            <a:off x="5784250" y="5411615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44" y="4747700"/>
            <a:ext cx="1133518" cy="11335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3" y="5223420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1933948" y="539844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0" name="Right Arrow 29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67" y="4708594"/>
            <a:ext cx="2244235" cy="1512053"/>
          </a:xfrm>
          <a:prstGeom prst="rect">
            <a:avLst/>
          </a:prstGeom>
        </p:spPr>
      </p:pic>
      <p:sp>
        <p:nvSpPr>
          <p:cNvPr id="33" name="Left Arrow 32"/>
          <p:cNvSpPr/>
          <p:nvPr/>
        </p:nvSpPr>
        <p:spPr>
          <a:xfrm rot="16200000">
            <a:off x="7544112" y="3785100"/>
            <a:ext cx="1336389" cy="7567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17736" y="603598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9807" y="6058789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(Click and Hold)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3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Recommend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/>
              <a:t>product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2" y="540737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5" y="4829447"/>
            <a:ext cx="1312793" cy="17503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3893210">
            <a:off x="3706497" y="4238395"/>
            <a:ext cx="1802331" cy="603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17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18" name="Right Arrow 17"/>
          <p:cNvSpPr/>
          <p:nvPr/>
        </p:nvSpPr>
        <p:spPr>
          <a:xfrm>
            <a:off x="6203454" y="5180314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flipH="1">
            <a:off x="6147725" y="5916423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4" y="5272936"/>
            <a:ext cx="1461125" cy="129066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flipH="1">
            <a:off x="2370825" y="5631867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phone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Duplicated Product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String </a:t>
            </a:r>
            <a:r>
              <a:rPr lang="en-US" sz="2800" dirty="0" smtClean="0">
                <a:solidFill>
                  <a:schemeClr val="tx1"/>
                </a:solidFill>
              </a:rPr>
              <a:t>Comparison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2811" y="643802"/>
            <a:ext cx="3327094" cy="1442605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701602" y="2836334"/>
            <a:ext cx="1170262" cy="2604270"/>
            <a:chOff x="2688138" y="2530010"/>
            <a:chExt cx="1165475" cy="2593618"/>
          </a:xfrm>
        </p:grpSpPr>
        <p:grpSp>
          <p:nvGrpSpPr>
            <p:cNvPr id="30" name="Group 29"/>
            <p:cNvGrpSpPr/>
            <p:nvPr/>
          </p:nvGrpSpPr>
          <p:grpSpPr>
            <a:xfrm>
              <a:off x="2848098" y="4282625"/>
              <a:ext cx="988845" cy="841003"/>
              <a:chOff x="2941952" y="3342755"/>
              <a:chExt cx="988845" cy="84100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700663" y="3450735"/>
              <a:ext cx="1152950" cy="801551"/>
              <a:chOff x="2777847" y="2655273"/>
              <a:chExt cx="1152950" cy="80155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88138" y="2530010"/>
              <a:ext cx="1152950" cy="885624"/>
              <a:chOff x="2789738" y="2220998"/>
              <a:chExt cx="1152950" cy="8856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Bent-Up Arrow 33"/>
          <p:cNvSpPr/>
          <p:nvPr/>
        </p:nvSpPr>
        <p:spPr>
          <a:xfrm rot="5400000">
            <a:off x="5077233" y="2581998"/>
            <a:ext cx="3667107" cy="2865391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06263" y="2836334"/>
            <a:ext cx="1160529" cy="2582611"/>
            <a:chOff x="648595" y="2530010"/>
            <a:chExt cx="1165475" cy="2593618"/>
          </a:xfrm>
        </p:grpSpPr>
        <p:grpSp>
          <p:nvGrpSpPr>
            <p:cNvPr id="35" name="Group 34"/>
            <p:cNvGrpSpPr/>
            <p:nvPr/>
          </p:nvGrpSpPr>
          <p:grpSpPr>
            <a:xfrm>
              <a:off x="808555" y="4282625"/>
              <a:ext cx="988845" cy="841003"/>
              <a:chOff x="2941952" y="3342755"/>
              <a:chExt cx="988845" cy="8410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1120" y="3450735"/>
              <a:ext cx="1152950" cy="801551"/>
              <a:chOff x="2777847" y="2655273"/>
              <a:chExt cx="1152950" cy="80155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48595" y="2530010"/>
              <a:ext cx="1152950" cy="885624"/>
              <a:chOff x="2789738" y="2220998"/>
              <a:chExt cx="1152950" cy="88562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701128" y="5349620"/>
            <a:ext cx="20840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31710" y="1814778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9016" y="1811806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413949" y="3976357"/>
            <a:ext cx="1196646" cy="1225400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83060" y="5304482"/>
            <a:ext cx="3044446" cy="543765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9352074" y="3102565"/>
            <a:ext cx="1320398" cy="46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4354" y="1405905"/>
            <a:ext cx="875835" cy="1157488"/>
            <a:chOff x="6983655" y="656539"/>
            <a:chExt cx="1358298" cy="17951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077122" y="2061955"/>
              <a:ext cx="1141551" cy="38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5" y="3716533"/>
            <a:ext cx="1038974" cy="1038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0" y="3716534"/>
            <a:ext cx="1038974" cy="1038974"/>
          </a:xfrm>
          <a:prstGeom prst="rect">
            <a:avLst/>
          </a:prstGeom>
        </p:spPr>
      </p:pic>
      <p:sp>
        <p:nvSpPr>
          <p:cNvPr id="61" name="Equal 60"/>
          <p:cNvSpPr/>
          <p:nvPr/>
        </p:nvSpPr>
        <p:spPr>
          <a:xfrm>
            <a:off x="1569287" y="4064146"/>
            <a:ext cx="347295" cy="3437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119" y="3839090"/>
            <a:ext cx="65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74%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881" y="4596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121980" y="4596061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217716" y="1133195"/>
            <a:ext cx="91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Laptop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097426" y="1112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1608197" y="1385635"/>
            <a:ext cx="2226596" cy="2185534"/>
          </a:xfrm>
          <a:prstGeom prst="bentUpArrow">
            <a:avLst>
              <a:gd name="adj1" fmla="val 10420"/>
              <a:gd name="adj2" fmla="val 9993"/>
              <a:gd name="adj3" fmla="val 2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64722" y="1958614"/>
            <a:ext cx="818772" cy="1015557"/>
            <a:chOff x="167937" y="2438959"/>
            <a:chExt cx="1233061" cy="152941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23054" y="3599045"/>
              <a:ext cx="678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1197737" y="2496897"/>
            <a:ext cx="167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Set Main Laptop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6280445" y="5740556"/>
            <a:ext cx="676484" cy="954634"/>
            <a:chOff x="167937" y="2438959"/>
            <a:chExt cx="1233061" cy="174006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03825" y="3618018"/>
              <a:ext cx="1034928" cy="561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Staff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1" grpId="0" animBg="1"/>
      <p:bldP spid="7" grpId="0"/>
      <p:bldP spid="8" grpId="0"/>
      <p:bldP spid="62" grpId="0"/>
      <p:bldP spid="63" grpId="0"/>
      <p:bldP spid="64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95685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91883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44448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31923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3492565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52340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04905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2380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078912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006" y="1932540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1</a:t>
            </a:r>
            <a:endParaRPr lang="en-US" sz="1400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06230" y="1924072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755586" y="4237673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4535" y="5836349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7044105" y="3059304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53947" y="718160"/>
            <a:ext cx="1116158" cy="1431433"/>
            <a:chOff x="6950941" y="656539"/>
            <a:chExt cx="1391012" cy="17839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50941" y="2071130"/>
              <a:ext cx="113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779541" y="4282625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66544" y="5871379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9057888" y="307023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7260" y="933330"/>
            <a:ext cx="8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67%</a:t>
            </a:r>
            <a:endParaRPr lang="en-US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4644306" y="5733855"/>
            <a:ext cx="667411" cy="790352"/>
            <a:chOff x="106077" y="2438959"/>
            <a:chExt cx="1294921" cy="153345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6077" y="3603080"/>
              <a:ext cx="67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3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– Scenario problem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2688</TotalTime>
  <Words>5450</Words>
  <Application>Microsoft Office PowerPoint</Application>
  <PresentationFormat>Widescreen</PresentationFormat>
  <Paragraphs>1733</Paragraphs>
  <Slides>189</Slides>
  <Notes>180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9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 – Scenario problem</vt:lpstr>
      <vt:lpstr>Scenario problem</vt:lpstr>
      <vt:lpstr>Scenario problem</vt:lpstr>
      <vt:lpstr>Analyze comment - Get words for database</vt:lpstr>
      <vt:lpstr>Get words for database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Data Mobile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– Report Comment</vt:lpstr>
      <vt:lpstr>Mobile Application – Recommend Product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252</cp:revision>
  <dcterms:created xsi:type="dcterms:W3CDTF">2015-08-07T13:34:27Z</dcterms:created>
  <dcterms:modified xsi:type="dcterms:W3CDTF">2015-08-21T12:48:01Z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